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4" r:id="rId7"/>
    <p:sldId id="265" r:id="rId8"/>
    <p:sldId id="266" r:id="rId9"/>
    <p:sldId id="258" r:id="rId10"/>
    <p:sldId id="259" r:id="rId11"/>
    <p:sldId id="260" r:id="rId12"/>
    <p:sldId id="261" r:id="rId13"/>
    <p:sldId id="262" r:id="rId14"/>
  </p:sldIdLst>
  <p:sldSz cx="18288000" cy="10287000"/>
  <p:notesSz cx="6858000" cy="9144000"/>
  <p:embeddedFontLst>
    <p:embeddedFont>
      <p:font typeface="DIN Next Bold Italics" panose="020B08030202030C0203" pitchFamily="34" charset="77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6D20E-B073-2D4B-A982-A1970C815FF7}" v="7" dt="2025-11-25T08:16:58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1" autoAdjust="0"/>
  </p:normalViewPr>
  <p:slideViewPr>
    <p:cSldViewPr>
      <p:cViewPr>
        <p:scale>
          <a:sx n="62" d="100"/>
          <a:sy n="62" d="100"/>
        </p:scale>
        <p:origin x="1224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nen | Connekt | Lean &amp; Green" userId="30e7c214-a851-43b4-819b-3ba43b036c6e" providerId="ADAL" clId="{5B9C4CC0-36A6-53D2-B020-978EF9C837CB}"/>
    <pc:docChg chg="undo custSel addSld delSld modSld sldOrd">
      <pc:chgData name="Jan van Nunen | Connekt | Lean &amp; Green" userId="30e7c214-a851-43b4-819b-3ba43b036c6e" providerId="ADAL" clId="{5B9C4CC0-36A6-53D2-B020-978EF9C837CB}" dt="2025-11-25T08:18:53.647" v="46" actId="732"/>
      <pc:docMkLst>
        <pc:docMk/>
      </pc:docMkLst>
      <pc:sldChg chg="add del ord setBg">
        <pc:chgData name="Jan van Nunen | Connekt | Lean &amp; Green" userId="30e7c214-a851-43b4-819b-3ba43b036c6e" providerId="ADAL" clId="{5B9C4CC0-36A6-53D2-B020-978EF9C837CB}" dt="2025-11-25T08:14:44.662" v="4" actId="2696"/>
        <pc:sldMkLst>
          <pc:docMk/>
          <pc:sldMk cId="613462677" sldId="263"/>
        </pc:sldMkLst>
      </pc:sldChg>
      <pc:sldChg chg="add del setBg">
        <pc:chgData name="Jan van Nunen | Connekt | Lean &amp; Green" userId="30e7c214-a851-43b4-819b-3ba43b036c6e" providerId="ADAL" clId="{5B9C4CC0-36A6-53D2-B020-978EF9C837CB}" dt="2025-11-25T08:14:36.267" v="1" actId="2696"/>
        <pc:sldMkLst>
          <pc:docMk/>
          <pc:sldMk cId="1823488548" sldId="263"/>
        </pc:sldMkLst>
      </pc:sldChg>
      <pc:sldChg chg="addSp delSp modSp add mod ord">
        <pc:chgData name="Jan van Nunen | Connekt | Lean &amp; Green" userId="30e7c214-a851-43b4-819b-3ba43b036c6e" providerId="ADAL" clId="{5B9C4CC0-36A6-53D2-B020-978EF9C837CB}" dt="2025-11-25T08:18:53.647" v="46" actId="732"/>
        <pc:sldMkLst>
          <pc:docMk/>
          <pc:sldMk cId="3009118757" sldId="264"/>
        </pc:sldMkLst>
        <pc:spChg chg="del">
          <ac:chgData name="Jan van Nunen | Connekt | Lean &amp; Green" userId="30e7c214-a851-43b4-819b-3ba43b036c6e" providerId="ADAL" clId="{5B9C4CC0-36A6-53D2-B020-978EF9C837CB}" dt="2025-11-25T08:14:52.686" v="7" actId="478"/>
          <ac:spMkLst>
            <pc:docMk/>
            <pc:sldMk cId="3009118757" sldId="264"/>
            <ac:spMk id="8" creationId="{EFF684C3-CEA1-AEEB-34F5-0A55A76C4B52}"/>
          </ac:spMkLst>
        </pc:spChg>
        <pc:grpChg chg="mod">
          <ac:chgData name="Jan van Nunen | Connekt | Lean &amp; Green" userId="30e7c214-a851-43b4-819b-3ba43b036c6e" providerId="ADAL" clId="{5B9C4CC0-36A6-53D2-B020-978EF9C837CB}" dt="2025-11-25T08:16:03.482" v="25" actId="1076"/>
          <ac:grpSpMkLst>
            <pc:docMk/>
            <pc:sldMk cId="3009118757" sldId="264"/>
            <ac:grpSpMk id="2" creationId="{849F8F3F-3719-E0DD-0B4C-5922960F40C2}"/>
          </ac:grpSpMkLst>
        </pc:grpChg>
        <pc:grpChg chg="mod">
          <ac:chgData name="Jan van Nunen | Connekt | Lean &amp; Green" userId="30e7c214-a851-43b4-819b-3ba43b036c6e" providerId="ADAL" clId="{5B9C4CC0-36A6-53D2-B020-978EF9C837CB}" dt="2025-11-25T08:16:02.759" v="24" actId="1076"/>
          <ac:grpSpMkLst>
            <pc:docMk/>
            <pc:sldMk cId="3009118757" sldId="264"/>
            <ac:grpSpMk id="5" creationId="{5B4C0759-A1BE-E5B5-B73E-7B6E30EE2ED6}"/>
          </ac:grpSpMkLst>
        </pc:grpChg>
        <pc:picChg chg="add mod modCrop">
          <ac:chgData name="Jan van Nunen | Connekt | Lean &amp; Green" userId="30e7c214-a851-43b4-819b-3ba43b036c6e" providerId="ADAL" clId="{5B9C4CC0-36A6-53D2-B020-978EF9C837CB}" dt="2025-11-25T08:18:53.647" v="46" actId="732"/>
          <ac:picMkLst>
            <pc:docMk/>
            <pc:sldMk cId="3009118757" sldId="264"/>
            <ac:picMk id="9" creationId="{47DA3340-C916-9D32-2439-9A2F55B8EE67}"/>
          </ac:picMkLst>
        </pc:picChg>
      </pc:sldChg>
      <pc:sldChg chg="addSp delSp modSp add mod">
        <pc:chgData name="Jan van Nunen | Connekt | Lean &amp; Green" userId="30e7c214-a851-43b4-819b-3ba43b036c6e" providerId="ADAL" clId="{5B9C4CC0-36A6-53D2-B020-978EF9C837CB}" dt="2025-11-25T08:17:35.946" v="42" actId="1076"/>
        <pc:sldMkLst>
          <pc:docMk/>
          <pc:sldMk cId="1938313367" sldId="265"/>
        </pc:sldMkLst>
        <pc:picChg chg="add mod">
          <ac:chgData name="Jan van Nunen | Connekt | Lean &amp; Green" userId="30e7c214-a851-43b4-819b-3ba43b036c6e" providerId="ADAL" clId="{5B9C4CC0-36A6-53D2-B020-978EF9C837CB}" dt="2025-11-25T08:17:35.946" v="42" actId="1076"/>
          <ac:picMkLst>
            <pc:docMk/>
            <pc:sldMk cId="1938313367" sldId="265"/>
            <ac:picMk id="8" creationId="{B709E549-19C7-6915-866C-A29A2C7DE835}"/>
          </ac:picMkLst>
        </pc:picChg>
        <pc:picChg chg="del">
          <ac:chgData name="Jan van Nunen | Connekt | Lean &amp; Green" userId="30e7c214-a851-43b4-819b-3ba43b036c6e" providerId="ADAL" clId="{5B9C4CC0-36A6-53D2-B020-978EF9C837CB}" dt="2025-11-25T08:16:41.083" v="32" actId="478"/>
          <ac:picMkLst>
            <pc:docMk/>
            <pc:sldMk cId="1938313367" sldId="265"/>
            <ac:picMk id="9" creationId="{F7E35BA0-E2D0-7EF0-1399-7AABE70B4328}"/>
          </ac:picMkLst>
        </pc:picChg>
      </pc:sldChg>
      <pc:sldChg chg="addSp modSp add mod">
        <pc:chgData name="Jan van Nunen | Connekt | Lean &amp; Green" userId="30e7c214-a851-43b4-819b-3ba43b036c6e" providerId="ADAL" clId="{5B9C4CC0-36A6-53D2-B020-978EF9C837CB}" dt="2025-11-25T08:18:25.392" v="44" actId="1076"/>
        <pc:sldMkLst>
          <pc:docMk/>
          <pc:sldMk cId="620479575" sldId="266"/>
        </pc:sldMkLst>
        <pc:picChg chg="add mod">
          <ac:chgData name="Jan van Nunen | Connekt | Lean &amp; Green" userId="30e7c214-a851-43b4-819b-3ba43b036c6e" providerId="ADAL" clId="{5B9C4CC0-36A6-53D2-B020-978EF9C837CB}" dt="2025-11-25T08:18:25.392" v="44" actId="1076"/>
          <ac:picMkLst>
            <pc:docMk/>
            <pc:sldMk cId="620479575" sldId="266"/>
            <ac:picMk id="8" creationId="{23C2096B-2C86-EE6D-359F-EB0D3EF7B897}"/>
          </ac:picMkLst>
        </pc:picChg>
        <pc:picChg chg="add mod">
          <ac:chgData name="Jan van Nunen | Connekt | Lean &amp; Green" userId="30e7c214-a851-43b4-819b-3ba43b036c6e" providerId="ADAL" clId="{5B9C4CC0-36A6-53D2-B020-978EF9C837CB}" dt="2025-11-25T08:18:25.392" v="44" actId="1076"/>
          <ac:picMkLst>
            <pc:docMk/>
            <pc:sldMk cId="620479575" sldId="266"/>
            <ac:picMk id="9" creationId="{3BB9D075-22B1-2FEC-C302-49C2E1A7B5F1}"/>
          </ac:picMkLst>
        </pc:picChg>
        <pc:picChg chg="add mod">
          <ac:chgData name="Jan van Nunen | Connekt | Lean &amp; Green" userId="30e7c214-a851-43b4-819b-3ba43b036c6e" providerId="ADAL" clId="{5B9C4CC0-36A6-53D2-B020-978EF9C837CB}" dt="2025-11-25T08:18:25.392" v="44" actId="1076"/>
          <ac:picMkLst>
            <pc:docMk/>
            <pc:sldMk cId="620479575" sldId="266"/>
            <ac:picMk id="10" creationId="{B9E327F8-09FF-D706-230D-025A045D89E4}"/>
          </ac:picMkLst>
        </pc:picChg>
        <pc:picChg chg="add mod">
          <ac:chgData name="Jan van Nunen | Connekt | Lean &amp; Green" userId="30e7c214-a851-43b4-819b-3ba43b036c6e" providerId="ADAL" clId="{5B9C4CC0-36A6-53D2-B020-978EF9C837CB}" dt="2025-11-25T08:18:25.392" v="44" actId="1076"/>
          <ac:picMkLst>
            <pc:docMk/>
            <pc:sldMk cId="620479575" sldId="266"/>
            <ac:picMk id="11" creationId="{8814CCA4-670A-D0A1-6F70-1A06BACD8D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393"/>
            <a:ext cx="18301196" cy="10301393"/>
            <a:chOff x="0" y="0"/>
            <a:chExt cx="24401595" cy="13735191"/>
          </a:xfrm>
        </p:grpSpPr>
        <p:sp>
          <p:nvSpPr>
            <p:cNvPr id="3" name="Freeform 3" descr="Afbeelding met publiek, overdekt, Centrum voor uitvoerende kunsten, Theater  Automatisch gegenereerde beschrijving"/>
            <p:cNvSpPr/>
            <p:nvPr/>
          </p:nvSpPr>
          <p:spPr>
            <a:xfrm>
              <a:off x="0" y="0"/>
              <a:ext cx="24401627" cy="13735177"/>
            </a:xfrm>
            <a:custGeom>
              <a:avLst/>
              <a:gdLst/>
              <a:ahLst/>
              <a:cxnLst/>
              <a:rect l="l" t="t" r="r" b="b"/>
              <a:pathLst>
                <a:path w="24401627" h="13735177">
                  <a:moveTo>
                    <a:pt x="0" y="0"/>
                  </a:moveTo>
                  <a:lnTo>
                    <a:pt x="24401627" y="0"/>
                  </a:lnTo>
                  <a:lnTo>
                    <a:pt x="24401627" y="13735177"/>
                  </a:lnTo>
                  <a:lnTo>
                    <a:pt x="0" y="13735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</a:blip>
              <a:stretch>
                <a:fillRect l="-214" t="-7534" b="-1114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385907" y="3848100"/>
            <a:ext cx="10873393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00"/>
              </a:lnSpc>
            </a:pPr>
            <a:r>
              <a:rPr lang="en-US" sz="7500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Van strategie tot laadplein</a:t>
            </a:r>
          </a:p>
          <a:p>
            <a:pPr algn="just">
              <a:lnSpc>
                <a:spcPts val="9000"/>
              </a:lnSpc>
            </a:pPr>
            <a:r>
              <a:rPr lang="en-US" sz="7500" b="1" i="1">
                <a:solidFill>
                  <a:srgbClr val="FFFFFF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In de praktijk</a:t>
            </a:r>
          </a:p>
        </p:txBody>
      </p:sp>
      <p:sp>
        <p:nvSpPr>
          <p:cNvPr id="5" name="Freeform 5"/>
          <p:cNvSpPr/>
          <p:nvPr/>
        </p:nvSpPr>
        <p:spPr>
          <a:xfrm>
            <a:off x="1971343" y="3927775"/>
            <a:ext cx="2959592" cy="2431450"/>
          </a:xfrm>
          <a:custGeom>
            <a:avLst/>
            <a:gdLst/>
            <a:ahLst/>
            <a:cxnLst/>
            <a:rect l="l" t="t" r="r" b="b"/>
            <a:pathLst>
              <a:path w="2959592" h="2431450">
                <a:moveTo>
                  <a:pt x="0" y="0"/>
                </a:moveTo>
                <a:lnTo>
                  <a:pt x="2959592" y="0"/>
                </a:lnTo>
                <a:lnTo>
                  <a:pt x="2959592" y="2431450"/>
                </a:lnTo>
                <a:lnTo>
                  <a:pt x="0" y="2431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 rot="9748476">
            <a:off x="-3639885" y="-8757657"/>
            <a:ext cx="10431941" cy="11319130"/>
            <a:chOff x="0" y="0"/>
            <a:chExt cx="10828340" cy="117492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2646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299623">
            <a:off x="-102930" y="8524312"/>
            <a:ext cx="13857530" cy="11319130"/>
            <a:chOff x="0" y="0"/>
            <a:chExt cx="14384096" cy="117492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84097" cy="11749241"/>
            </a:xfrm>
            <a:custGeom>
              <a:avLst/>
              <a:gdLst/>
              <a:ahLst/>
              <a:cxnLst/>
              <a:rect l="l" t="t" r="r" b="b"/>
              <a:pathLst>
                <a:path w="14384097" h="11749241">
                  <a:moveTo>
                    <a:pt x="0" y="0"/>
                  </a:moveTo>
                  <a:lnTo>
                    <a:pt x="14384097" y="0"/>
                  </a:lnTo>
                  <a:lnTo>
                    <a:pt x="14384097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4384096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9238204">
            <a:off x="10523198" y="8887188"/>
            <a:ext cx="10431941" cy="11319130"/>
            <a:chOff x="0" y="0"/>
            <a:chExt cx="10828340" cy="117492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299623">
            <a:off x="16501573" y="-1605196"/>
            <a:ext cx="7278072" cy="3692312"/>
            <a:chOff x="0" y="0"/>
            <a:chExt cx="7554629" cy="38326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554629" cy="3832615"/>
            </a:xfrm>
            <a:custGeom>
              <a:avLst/>
              <a:gdLst/>
              <a:ahLst/>
              <a:cxnLst/>
              <a:rect l="l" t="t" r="r" b="b"/>
              <a:pathLst>
                <a:path w="7554629" h="3832615">
                  <a:moveTo>
                    <a:pt x="0" y="0"/>
                  </a:moveTo>
                  <a:lnTo>
                    <a:pt x="7554629" y="0"/>
                  </a:lnTo>
                  <a:lnTo>
                    <a:pt x="7554629" y="3832615"/>
                  </a:lnTo>
                  <a:lnTo>
                    <a:pt x="0" y="3832615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7554629" cy="384214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832223">
            <a:off x="-18086778" y="2528129"/>
            <a:ext cx="20857474" cy="13460341"/>
            <a:chOff x="0" y="0"/>
            <a:chExt cx="21650029" cy="139718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0029" cy="13971815"/>
            </a:xfrm>
            <a:custGeom>
              <a:avLst/>
              <a:gdLst/>
              <a:ahLst/>
              <a:cxnLst/>
              <a:rect l="l" t="t" r="r" b="b"/>
              <a:pathLst>
                <a:path w="21650029" h="13971815">
                  <a:moveTo>
                    <a:pt x="0" y="0"/>
                  </a:moveTo>
                  <a:lnTo>
                    <a:pt x="21650029" y="0"/>
                  </a:lnTo>
                  <a:lnTo>
                    <a:pt x="21650029" y="13971815"/>
                  </a:lnTo>
                  <a:lnTo>
                    <a:pt x="0" y="13971815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1650029" cy="1398134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490579">
            <a:off x="16744757" y="-3355133"/>
            <a:ext cx="21552379" cy="6303029"/>
            <a:chOff x="0" y="0"/>
            <a:chExt cx="22211504" cy="64957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211505" cy="6495791"/>
            </a:xfrm>
            <a:custGeom>
              <a:avLst/>
              <a:gdLst/>
              <a:ahLst/>
              <a:cxnLst/>
              <a:rect l="l" t="t" r="r" b="b"/>
              <a:pathLst>
                <a:path w="22211505" h="6495791">
                  <a:moveTo>
                    <a:pt x="0" y="0"/>
                  </a:moveTo>
                  <a:lnTo>
                    <a:pt x="22211505" y="0"/>
                  </a:lnTo>
                  <a:lnTo>
                    <a:pt x="22211505" y="6495791"/>
                  </a:lnTo>
                  <a:lnTo>
                    <a:pt x="0" y="6495791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2211504" cy="6505316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6358" y="1937821"/>
            <a:ext cx="17095283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1"/>
              </a:lnSpc>
            </a:pPr>
            <a:r>
              <a:rPr lang="en-US" sz="8401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Fijn dat jullie er waren!</a:t>
            </a:r>
          </a:p>
        </p:txBody>
      </p:sp>
      <p:sp>
        <p:nvSpPr>
          <p:cNvPr id="9" name="Freeform 9"/>
          <p:cNvSpPr/>
          <p:nvPr/>
        </p:nvSpPr>
        <p:spPr>
          <a:xfrm>
            <a:off x="6862742" y="4939362"/>
            <a:ext cx="4562517" cy="3748330"/>
          </a:xfrm>
          <a:custGeom>
            <a:avLst/>
            <a:gdLst/>
            <a:ahLst/>
            <a:cxnLst/>
            <a:rect l="l" t="t" r="r" b="b"/>
            <a:pathLst>
              <a:path w="4562517" h="3748330">
                <a:moveTo>
                  <a:pt x="0" y="0"/>
                </a:moveTo>
                <a:lnTo>
                  <a:pt x="4562516" y="0"/>
                </a:lnTo>
                <a:lnTo>
                  <a:pt x="4562516" y="3748330"/>
                </a:lnTo>
                <a:lnTo>
                  <a:pt x="0" y="3748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135809">
            <a:off x="-4330180" y="-13942588"/>
            <a:ext cx="20857474" cy="14331912"/>
            <a:chOff x="0" y="0"/>
            <a:chExt cx="21650029" cy="14876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490579">
            <a:off x="-1462639" y="8652262"/>
            <a:ext cx="21552379" cy="4768555"/>
            <a:chOff x="0" y="0"/>
            <a:chExt cx="22211504" cy="49143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211505" cy="4914389"/>
            </a:xfrm>
            <a:custGeom>
              <a:avLst/>
              <a:gdLst/>
              <a:ahLst/>
              <a:cxnLst/>
              <a:rect l="l" t="t" r="r" b="b"/>
              <a:pathLst>
                <a:path w="22211505" h="4914389">
                  <a:moveTo>
                    <a:pt x="0" y="0"/>
                  </a:moveTo>
                  <a:lnTo>
                    <a:pt x="22211505" y="0"/>
                  </a:lnTo>
                  <a:lnTo>
                    <a:pt x="22211505" y="4914389"/>
                  </a:lnTo>
                  <a:lnTo>
                    <a:pt x="0" y="4914389"/>
                  </a:lnTo>
                  <a:close/>
                </a:path>
              </a:pathLst>
            </a:custGeom>
            <a:solidFill>
              <a:srgbClr val="26465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2211504" cy="492391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536614" y="5143500"/>
            <a:ext cx="8307274" cy="719964"/>
          </a:xfrm>
          <a:custGeom>
            <a:avLst/>
            <a:gdLst/>
            <a:ahLst/>
            <a:cxnLst/>
            <a:rect l="l" t="t" r="r" b="b"/>
            <a:pathLst>
              <a:path w="8307274" h="719964">
                <a:moveTo>
                  <a:pt x="0" y="0"/>
                </a:moveTo>
                <a:lnTo>
                  <a:pt x="8307274" y="0"/>
                </a:lnTo>
                <a:lnTo>
                  <a:pt x="8307274" y="719964"/>
                </a:lnTo>
                <a:lnTo>
                  <a:pt x="0" y="7199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028700" y="6310892"/>
            <a:ext cx="8307274" cy="1917188"/>
          </a:xfrm>
          <a:custGeom>
            <a:avLst/>
            <a:gdLst/>
            <a:ahLst/>
            <a:cxnLst/>
            <a:rect l="l" t="t" r="r" b="b"/>
            <a:pathLst>
              <a:path w="8307274" h="1917188">
                <a:moveTo>
                  <a:pt x="0" y="0"/>
                </a:moveTo>
                <a:lnTo>
                  <a:pt x="8307274" y="0"/>
                </a:lnTo>
                <a:lnTo>
                  <a:pt x="8307274" y="1917188"/>
                </a:lnTo>
                <a:lnTo>
                  <a:pt x="0" y="1917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446" t="-148221" r="-19680" b="-13400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028700" y="2825204"/>
            <a:ext cx="8307274" cy="2139123"/>
          </a:xfrm>
          <a:custGeom>
            <a:avLst/>
            <a:gdLst/>
            <a:ahLst/>
            <a:cxnLst/>
            <a:rect l="l" t="t" r="r" b="b"/>
            <a:pathLst>
              <a:path w="8307274" h="2139123">
                <a:moveTo>
                  <a:pt x="0" y="0"/>
                </a:moveTo>
                <a:lnTo>
                  <a:pt x="8307274" y="0"/>
                </a:lnTo>
                <a:lnTo>
                  <a:pt x="8307274" y="2139123"/>
                </a:lnTo>
                <a:lnTo>
                  <a:pt x="0" y="21391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22B43-B824-91AA-85E1-AF13F465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9F8F3F-3719-E0DD-0B4C-5922960F40C2}"/>
              </a:ext>
            </a:extLst>
          </p:cNvPr>
          <p:cNvGrpSpPr/>
          <p:nvPr/>
        </p:nvGrpSpPr>
        <p:grpSpPr>
          <a:xfrm rot="-9863265">
            <a:off x="-367068" y="9913342"/>
            <a:ext cx="20857474" cy="14331912"/>
            <a:chOff x="0" y="0"/>
            <a:chExt cx="21650029" cy="148765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1A5481C-E749-8341-3099-97268FCF17E9}"/>
                </a:ext>
              </a:extLst>
            </p:cNvPr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9C18886-36CA-C740-C76B-3B1BF8758B00}"/>
                </a:ext>
              </a:extLst>
            </p:cNvPr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B4C0759-A1BE-E5B5-B73E-7B6E30EE2ED6}"/>
              </a:ext>
            </a:extLst>
          </p:cNvPr>
          <p:cNvGrpSpPr/>
          <p:nvPr/>
        </p:nvGrpSpPr>
        <p:grpSpPr>
          <a:xfrm rot="9182731">
            <a:off x="6383679" y="-7600000"/>
            <a:ext cx="18246090" cy="6512384"/>
            <a:chOff x="0" y="0"/>
            <a:chExt cx="18804101" cy="671154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8216FF9-106F-F1DD-81A3-AB5BE63A68FE}"/>
                </a:ext>
              </a:extLst>
            </p:cNvPr>
            <p:cNvSpPr/>
            <p:nvPr/>
          </p:nvSpPr>
          <p:spPr>
            <a:xfrm>
              <a:off x="0" y="0"/>
              <a:ext cx="18804102" cy="6711549"/>
            </a:xfrm>
            <a:custGeom>
              <a:avLst/>
              <a:gdLst/>
              <a:ahLst/>
              <a:cxnLst/>
              <a:rect l="l" t="t" r="r" b="b"/>
              <a:pathLst>
                <a:path w="18804102" h="6711549">
                  <a:moveTo>
                    <a:pt x="0" y="0"/>
                  </a:moveTo>
                  <a:lnTo>
                    <a:pt x="18804102" y="0"/>
                  </a:lnTo>
                  <a:lnTo>
                    <a:pt x="18804102" y="6711549"/>
                  </a:lnTo>
                  <a:lnTo>
                    <a:pt x="0" y="6711549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7C9C07F-D390-34FD-3B00-BF3ADC4ACAD9}"/>
                </a:ext>
              </a:extLst>
            </p:cNvPr>
            <p:cNvSpPr txBox="1"/>
            <p:nvPr/>
          </p:nvSpPr>
          <p:spPr>
            <a:xfrm>
              <a:off x="0" y="-9525"/>
              <a:ext cx="18804101" cy="672107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pic>
        <p:nvPicPr>
          <p:cNvPr id="9" name="Afbeelding 8" descr="Afbeelding met hemel, wolk, buitenshuis, voertuig&#10;&#10;Door AI gegenereerde inhoud is mogelijk onjuist.">
            <a:extLst>
              <a:ext uri="{FF2B5EF4-FFF2-40B4-BE49-F238E27FC236}">
                <a16:creationId xmlns:a16="http://schemas.microsoft.com/office/drawing/2014/main" id="{47DA3340-C916-9D32-2439-9A2F55B8E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27339" r="6402" b="16795"/>
          <a:stretch>
            <a:fillRect/>
          </a:stretch>
        </p:blipFill>
        <p:spPr>
          <a:xfrm>
            <a:off x="2667000" y="2141048"/>
            <a:ext cx="12725400" cy="60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6A88F-21B2-D77A-62F8-7B544B155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B0BE3A-D109-6FE8-25E5-13FCE9845074}"/>
              </a:ext>
            </a:extLst>
          </p:cNvPr>
          <p:cNvGrpSpPr/>
          <p:nvPr/>
        </p:nvGrpSpPr>
        <p:grpSpPr>
          <a:xfrm rot="-9863265">
            <a:off x="-367068" y="9913342"/>
            <a:ext cx="20857474" cy="14331912"/>
            <a:chOff x="0" y="0"/>
            <a:chExt cx="21650029" cy="148765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F10A1D-0361-3845-69C6-75CDC89CF2B4}"/>
                </a:ext>
              </a:extLst>
            </p:cNvPr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A6A91DB-4EEC-6ABE-2F94-71F36CA20A95}"/>
                </a:ext>
              </a:extLst>
            </p:cNvPr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23584D7-E75C-3B1B-8890-EFF56E1D4BD7}"/>
              </a:ext>
            </a:extLst>
          </p:cNvPr>
          <p:cNvGrpSpPr/>
          <p:nvPr/>
        </p:nvGrpSpPr>
        <p:grpSpPr>
          <a:xfrm rot="9182731">
            <a:off x="6383679" y="-7600000"/>
            <a:ext cx="18246090" cy="6512384"/>
            <a:chOff x="0" y="0"/>
            <a:chExt cx="18804101" cy="671154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71A719E-FCFF-E5A9-DC67-CB3D7CDE6069}"/>
                </a:ext>
              </a:extLst>
            </p:cNvPr>
            <p:cNvSpPr/>
            <p:nvPr/>
          </p:nvSpPr>
          <p:spPr>
            <a:xfrm>
              <a:off x="0" y="0"/>
              <a:ext cx="18804102" cy="6711549"/>
            </a:xfrm>
            <a:custGeom>
              <a:avLst/>
              <a:gdLst/>
              <a:ahLst/>
              <a:cxnLst/>
              <a:rect l="l" t="t" r="r" b="b"/>
              <a:pathLst>
                <a:path w="18804102" h="6711549">
                  <a:moveTo>
                    <a:pt x="0" y="0"/>
                  </a:moveTo>
                  <a:lnTo>
                    <a:pt x="18804102" y="0"/>
                  </a:lnTo>
                  <a:lnTo>
                    <a:pt x="18804102" y="6711549"/>
                  </a:lnTo>
                  <a:lnTo>
                    <a:pt x="0" y="6711549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E4FCC40-E326-05A5-75E7-30515E9A8A78}"/>
                </a:ext>
              </a:extLst>
            </p:cNvPr>
            <p:cNvSpPr txBox="1"/>
            <p:nvPr/>
          </p:nvSpPr>
          <p:spPr>
            <a:xfrm>
              <a:off x="0" y="-9525"/>
              <a:ext cx="18804101" cy="672107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pic>
        <p:nvPicPr>
          <p:cNvPr id="8" name="Afbeelding 7" descr="Afbeelding met ontwerp&#10;&#10;Automatisch gegenereerde beschrijving">
            <a:extLst>
              <a:ext uri="{FF2B5EF4-FFF2-40B4-BE49-F238E27FC236}">
                <a16:creationId xmlns:a16="http://schemas.microsoft.com/office/drawing/2014/main" id="{B709E549-19C7-6915-866C-A29A2C7DE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23010"/>
            <a:ext cx="8763000" cy="92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39CBD-F382-1B1B-49CC-1942DE098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9C6DCCC-77BE-EAB3-6A15-A3AC5189E5B8}"/>
              </a:ext>
            </a:extLst>
          </p:cNvPr>
          <p:cNvGrpSpPr/>
          <p:nvPr/>
        </p:nvGrpSpPr>
        <p:grpSpPr>
          <a:xfrm rot="-9863265">
            <a:off x="-367068" y="9913342"/>
            <a:ext cx="20857474" cy="14331912"/>
            <a:chOff x="0" y="0"/>
            <a:chExt cx="21650029" cy="1487650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F51C0D-68F5-9B33-E998-B0D699535A30}"/>
                </a:ext>
              </a:extLst>
            </p:cNvPr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B6A4000-C311-4002-B728-FC2E3BEE9E89}"/>
                </a:ext>
              </a:extLst>
            </p:cNvPr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DB9E7B7-2833-A4E9-F014-35AB810E5B46}"/>
              </a:ext>
            </a:extLst>
          </p:cNvPr>
          <p:cNvGrpSpPr/>
          <p:nvPr/>
        </p:nvGrpSpPr>
        <p:grpSpPr>
          <a:xfrm rot="9182731">
            <a:off x="6383679" y="-7600000"/>
            <a:ext cx="18246090" cy="6512384"/>
            <a:chOff x="0" y="0"/>
            <a:chExt cx="18804101" cy="671154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4082F19-B87A-AFD1-0224-E15B2ADCE3FC}"/>
                </a:ext>
              </a:extLst>
            </p:cNvPr>
            <p:cNvSpPr/>
            <p:nvPr/>
          </p:nvSpPr>
          <p:spPr>
            <a:xfrm>
              <a:off x="0" y="0"/>
              <a:ext cx="18804102" cy="6711549"/>
            </a:xfrm>
            <a:custGeom>
              <a:avLst/>
              <a:gdLst/>
              <a:ahLst/>
              <a:cxnLst/>
              <a:rect l="l" t="t" r="r" b="b"/>
              <a:pathLst>
                <a:path w="18804102" h="6711549">
                  <a:moveTo>
                    <a:pt x="0" y="0"/>
                  </a:moveTo>
                  <a:lnTo>
                    <a:pt x="18804102" y="0"/>
                  </a:lnTo>
                  <a:lnTo>
                    <a:pt x="18804102" y="6711549"/>
                  </a:lnTo>
                  <a:lnTo>
                    <a:pt x="0" y="6711549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B9E070C-CCDE-4AE6-3456-66B5241319C9}"/>
                </a:ext>
              </a:extLst>
            </p:cNvPr>
            <p:cNvSpPr txBox="1"/>
            <p:nvPr/>
          </p:nvSpPr>
          <p:spPr>
            <a:xfrm>
              <a:off x="0" y="-9525"/>
              <a:ext cx="18804101" cy="672107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pic>
        <p:nvPicPr>
          <p:cNvPr id="8" name="Afbeelding 7" descr="Afbeelding met apparaat&#10;&#10;Door AI gegenereerde inhoud is mogelijk onjuist.">
            <a:extLst>
              <a:ext uri="{FF2B5EF4-FFF2-40B4-BE49-F238E27FC236}">
                <a16:creationId xmlns:a16="http://schemas.microsoft.com/office/drawing/2014/main" id="{23C2096B-2C86-EE6D-359F-EB0D3EF7B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828" y="1968016"/>
            <a:ext cx="2145597" cy="6350968"/>
          </a:xfrm>
          <a:prstGeom prst="rect">
            <a:avLst/>
          </a:prstGeom>
        </p:spPr>
      </p:pic>
      <p:pic>
        <p:nvPicPr>
          <p:cNvPr id="9" name="Afbeelding 8" descr="Afbeelding met apparaat&#10;&#10;Door AI gegenereerde inhoud is mogelijk onjuist.">
            <a:extLst>
              <a:ext uri="{FF2B5EF4-FFF2-40B4-BE49-F238E27FC236}">
                <a16:creationId xmlns:a16="http://schemas.microsoft.com/office/drawing/2014/main" id="{3BB9D075-22B1-2FEC-C302-49C2E1A7B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03" y="1968016"/>
            <a:ext cx="2145597" cy="6350968"/>
          </a:xfrm>
          <a:prstGeom prst="rect">
            <a:avLst/>
          </a:prstGeom>
        </p:spPr>
      </p:pic>
      <p:pic>
        <p:nvPicPr>
          <p:cNvPr id="10" name="Afbeelding 9" descr="Afbeelding met apparaat&#10;&#10;Door AI gegenereerde inhoud is mogelijk onjuist.">
            <a:extLst>
              <a:ext uri="{FF2B5EF4-FFF2-40B4-BE49-F238E27FC236}">
                <a16:creationId xmlns:a16="http://schemas.microsoft.com/office/drawing/2014/main" id="{B9E327F8-09FF-D706-230D-025A045D8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936" y="1968016"/>
            <a:ext cx="2145597" cy="6350968"/>
          </a:xfrm>
          <a:prstGeom prst="rect">
            <a:avLst/>
          </a:prstGeom>
        </p:spPr>
      </p:pic>
      <p:pic>
        <p:nvPicPr>
          <p:cNvPr id="11" name="Afbeelding 10" descr="Afbeelding met apparaat&#10;&#10;Door AI gegenereerde inhoud is mogelijk onjuist.">
            <a:extLst>
              <a:ext uri="{FF2B5EF4-FFF2-40B4-BE49-F238E27FC236}">
                <a16:creationId xmlns:a16="http://schemas.microsoft.com/office/drawing/2014/main" id="{8814CCA4-670A-D0A1-6F70-1A06BACD8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71" y="1968016"/>
            <a:ext cx="2145597" cy="63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7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863265">
            <a:off x="-367068" y="9913342"/>
            <a:ext cx="20857474" cy="14331912"/>
            <a:chOff x="0" y="0"/>
            <a:chExt cx="21650029" cy="14876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9182731">
            <a:off x="6383679" y="-7600000"/>
            <a:ext cx="18246090" cy="6512384"/>
            <a:chOff x="0" y="0"/>
            <a:chExt cx="18804101" cy="67115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04102" cy="6711549"/>
            </a:xfrm>
            <a:custGeom>
              <a:avLst/>
              <a:gdLst/>
              <a:ahLst/>
              <a:cxnLst/>
              <a:rect l="l" t="t" r="r" b="b"/>
              <a:pathLst>
                <a:path w="18804102" h="6711549">
                  <a:moveTo>
                    <a:pt x="0" y="0"/>
                  </a:moveTo>
                  <a:lnTo>
                    <a:pt x="18804102" y="0"/>
                  </a:lnTo>
                  <a:lnTo>
                    <a:pt x="18804102" y="6711549"/>
                  </a:lnTo>
                  <a:lnTo>
                    <a:pt x="0" y="6711549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8804101" cy="672107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6358" y="4095750"/>
            <a:ext cx="17095283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 Elektrificatie is geen kostenpost, maar een strategisch concurrentievoordeel.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358" y="3986213"/>
            <a:ext cx="17095283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12100" b="1" i="1">
                <a:solidFill>
                  <a:srgbClr val="FBA536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Vragenronde</a:t>
            </a:r>
          </a:p>
        </p:txBody>
      </p:sp>
      <p:grpSp>
        <p:nvGrpSpPr>
          <p:cNvPr id="3" name="Group 3"/>
          <p:cNvGrpSpPr/>
          <p:nvPr/>
        </p:nvGrpSpPr>
        <p:grpSpPr>
          <a:xfrm rot="9748476">
            <a:off x="-4619612" y="-7886788"/>
            <a:ext cx="10431941" cy="11319130"/>
            <a:chOff x="0" y="0"/>
            <a:chExt cx="10828340" cy="11749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9748476">
            <a:off x="17284178" y="2336681"/>
            <a:ext cx="10431941" cy="11319130"/>
            <a:chOff x="0" y="0"/>
            <a:chExt cx="10828340" cy="117492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8341" cy="11749241"/>
            </a:xfrm>
            <a:custGeom>
              <a:avLst/>
              <a:gdLst/>
              <a:ahLst/>
              <a:cxnLst/>
              <a:rect l="l" t="t" r="r" b="b"/>
              <a:pathLst>
                <a:path w="10828341" h="11749241">
                  <a:moveTo>
                    <a:pt x="0" y="0"/>
                  </a:moveTo>
                  <a:lnTo>
                    <a:pt x="10828341" y="0"/>
                  </a:lnTo>
                  <a:lnTo>
                    <a:pt x="10828341" y="11749241"/>
                  </a:lnTo>
                  <a:lnTo>
                    <a:pt x="0" y="11749241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0828340" cy="11758766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44375">
            <a:off x="-8981896" y="-14777682"/>
            <a:ext cx="24179781" cy="14331912"/>
            <a:chOff x="0" y="0"/>
            <a:chExt cx="25098578" cy="148765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098578" cy="14876504"/>
            </a:xfrm>
            <a:custGeom>
              <a:avLst/>
              <a:gdLst/>
              <a:ahLst/>
              <a:cxnLst/>
              <a:rect l="l" t="t" r="r" b="b"/>
              <a:pathLst>
                <a:path w="25098578" h="14876504">
                  <a:moveTo>
                    <a:pt x="0" y="0"/>
                  </a:moveTo>
                  <a:lnTo>
                    <a:pt x="25098578" y="0"/>
                  </a:lnTo>
                  <a:lnTo>
                    <a:pt x="25098578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5098578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490579">
            <a:off x="-4522631" y="9513279"/>
            <a:ext cx="21552379" cy="4768555"/>
            <a:chOff x="0" y="0"/>
            <a:chExt cx="22211504" cy="49143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211505" cy="4914389"/>
            </a:xfrm>
            <a:custGeom>
              <a:avLst/>
              <a:gdLst/>
              <a:ahLst/>
              <a:cxnLst/>
              <a:rect l="l" t="t" r="r" b="b"/>
              <a:pathLst>
                <a:path w="22211505" h="4914389">
                  <a:moveTo>
                    <a:pt x="0" y="0"/>
                  </a:moveTo>
                  <a:lnTo>
                    <a:pt x="22211505" y="0"/>
                  </a:lnTo>
                  <a:lnTo>
                    <a:pt x="22211505" y="4914389"/>
                  </a:lnTo>
                  <a:lnTo>
                    <a:pt x="0" y="4914389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2211504" cy="492391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6358" y="3986213"/>
            <a:ext cx="17095283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12100" b="1" i="1">
                <a:solidFill>
                  <a:srgbClr val="FBA536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Vragen uit de zaal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358" y="3986213"/>
            <a:ext cx="17095283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12100" b="1" i="1">
                <a:solidFill>
                  <a:srgbClr val="FBBA00"/>
                </a:solidFill>
                <a:latin typeface="DIN Next Bold Italics"/>
                <a:ea typeface="DIN Next Bold Italics"/>
                <a:cs typeface="DIN Next Bold Italics"/>
                <a:sym typeface="DIN Next Bold Italics"/>
              </a:rPr>
              <a:t>Checklist</a:t>
            </a:r>
          </a:p>
        </p:txBody>
      </p:sp>
      <p:grpSp>
        <p:nvGrpSpPr>
          <p:cNvPr id="3" name="Group 3"/>
          <p:cNvGrpSpPr/>
          <p:nvPr/>
        </p:nvGrpSpPr>
        <p:grpSpPr>
          <a:xfrm rot="1135809">
            <a:off x="-15480052" y="-11961912"/>
            <a:ext cx="20857474" cy="14331912"/>
            <a:chOff x="0" y="0"/>
            <a:chExt cx="21650029" cy="148765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50029" cy="14876504"/>
            </a:xfrm>
            <a:custGeom>
              <a:avLst/>
              <a:gdLst/>
              <a:ahLst/>
              <a:cxnLst/>
              <a:rect l="l" t="t" r="r" b="b"/>
              <a:pathLst>
                <a:path w="21650029" h="14876504">
                  <a:moveTo>
                    <a:pt x="0" y="0"/>
                  </a:moveTo>
                  <a:lnTo>
                    <a:pt x="21650029" y="0"/>
                  </a:lnTo>
                  <a:lnTo>
                    <a:pt x="21650029" y="14876504"/>
                  </a:lnTo>
                  <a:lnTo>
                    <a:pt x="0" y="14876504"/>
                  </a:lnTo>
                  <a:close/>
                </a:path>
              </a:pathLst>
            </a:custGeom>
            <a:solidFill>
              <a:srgbClr val="97C141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1650029" cy="14886030"/>
            </a:xfrm>
            <a:prstGeom prst="rect">
              <a:avLst/>
            </a:prstGeom>
          </p:spPr>
          <p:txBody>
            <a:bodyPr lIns="6455" tIns="6455" rIns="6455" bIns="6455" rtlCol="0" anchor="ctr"/>
            <a:lstStyle/>
            <a:p>
              <a:pPr algn="ctr">
                <a:lnSpc>
                  <a:spcPts val="2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490579">
            <a:off x="10283869" y="6874023"/>
            <a:ext cx="21552379" cy="4768555"/>
            <a:chOff x="0" y="0"/>
            <a:chExt cx="22211504" cy="49143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211505" cy="4914389"/>
            </a:xfrm>
            <a:custGeom>
              <a:avLst/>
              <a:gdLst/>
              <a:ahLst/>
              <a:cxnLst/>
              <a:rect l="l" t="t" r="r" b="b"/>
              <a:pathLst>
                <a:path w="22211505" h="4914389">
                  <a:moveTo>
                    <a:pt x="0" y="0"/>
                  </a:moveTo>
                  <a:lnTo>
                    <a:pt x="22211505" y="0"/>
                  </a:lnTo>
                  <a:lnTo>
                    <a:pt x="22211505" y="4914389"/>
                  </a:lnTo>
                  <a:lnTo>
                    <a:pt x="0" y="4914389"/>
                  </a:lnTo>
                  <a:close/>
                </a:path>
              </a:pathLst>
            </a:custGeom>
            <a:solidFill>
              <a:srgbClr val="4F8550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2211504" cy="4923914"/>
            </a:xfrm>
            <a:prstGeom prst="rect">
              <a:avLst/>
            </a:prstGeom>
          </p:spPr>
          <p:txBody>
            <a:bodyPr lIns="6502" tIns="6502" rIns="6502" bIns="6502" rtlCol="0" anchor="ctr"/>
            <a:lstStyle/>
            <a:p>
              <a:pPr algn="ctr">
                <a:lnSpc>
                  <a:spcPts val="2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0DF00A87CBBE4C8CD9A1468D3FF216" ma:contentTypeVersion="19" ma:contentTypeDescription="Een nieuw document maken." ma:contentTypeScope="" ma:versionID="4b5d8921dadd06c32f7e9e923e27b5a8">
  <xsd:schema xmlns:xsd="http://www.w3.org/2001/XMLSchema" xmlns:xs="http://www.w3.org/2001/XMLSchema" xmlns:p="http://schemas.microsoft.com/office/2006/metadata/properties" xmlns:ns2="68ee22ab-3f18-481f-bd99-894791353098" xmlns:ns3="ebd6202d-b24a-4f29-9a13-8fb6e2ab5e4c" targetNamespace="http://schemas.microsoft.com/office/2006/metadata/properties" ma:root="true" ma:fieldsID="4c4b18e52aaacfb20b7d5402b6fcb196" ns2:_="" ns3:_="">
    <xsd:import namespace="68ee22ab-3f18-481f-bd99-894791353098"/>
    <xsd:import namespace="ebd6202d-b24a-4f29-9a13-8fb6e2ab5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e22ab-3f18-481f-bd99-894791353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aa6de86-0b56-40c5-bde1-372edbdf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6202d-b24a-4f29-9a13-8fb6e2ab5e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4ae572-47c4-49d1-b452-750d8dca7209}" ma:internalName="TaxCatchAll" ma:showField="CatchAllData" ma:web="ebd6202d-b24a-4f29-9a13-8fb6e2ab5e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ee22ab-3f18-481f-bd99-894791353098">
      <Terms xmlns="http://schemas.microsoft.com/office/infopath/2007/PartnerControls"/>
    </lcf76f155ced4ddcb4097134ff3c332f>
    <TaxCatchAll xmlns="ebd6202d-b24a-4f29-9a13-8fb6e2ab5e4c" xsi:nil="true"/>
  </documentManagement>
</p:properties>
</file>

<file path=customXml/itemProps1.xml><?xml version="1.0" encoding="utf-8"?>
<ds:datastoreItem xmlns:ds="http://schemas.openxmlformats.org/officeDocument/2006/customXml" ds:itemID="{1DC9C1EF-A206-41C0-B97E-D53FD3D552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3BD3FC-79CB-44C7-B08A-7D03934CC2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ee22ab-3f18-481f-bd99-894791353098"/>
    <ds:schemaRef ds:uri="ebd6202d-b24a-4f29-9a13-8fb6e2ab5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52EF2D-5316-434C-8491-4516380DA595}">
  <ds:schemaRefs>
    <ds:schemaRef ds:uri="http://purl.org/dc/elements/1.1/"/>
    <ds:schemaRef ds:uri="http://schemas.openxmlformats.org/package/2006/metadata/core-properties"/>
    <ds:schemaRef ds:uri="ebd6202d-b24a-4f29-9a13-8fb6e2ab5e4c"/>
    <ds:schemaRef ds:uri="http://schemas.microsoft.com/office/2006/documentManagement/types"/>
    <ds:schemaRef ds:uri="http://www.w3.org/XML/1998/namespace"/>
    <ds:schemaRef ds:uri="68ee22ab-3f18-481f-bd99-894791353098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</Words>
  <Application>Microsoft Macintosh PowerPoint</Application>
  <PresentationFormat>Aangepast</PresentationFormat>
  <Paragraphs>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DIN Next Bold Italics</vt:lpstr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L&amp;G - Vd Sijs/ABN/Oegema</dc:title>
  <cp:lastModifiedBy>Jan van Nunen | Connekt | Lean &amp; Green</cp:lastModifiedBy>
  <cp:revision>1</cp:revision>
  <dcterms:created xsi:type="dcterms:W3CDTF">2006-08-16T00:00:00Z</dcterms:created>
  <dcterms:modified xsi:type="dcterms:W3CDTF">2025-11-25T08:19:00Z</dcterms:modified>
  <dc:identifier>DAG5PfQ3rjA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0x010100B70DF00A87CBBE4C8CD9A1468D3FF216</vt:lpwstr>
  </property>
  <property fmtid="{D5CDD505-2E9C-101B-9397-08002B2CF9AE}" pid="3" name="MediaServiceImageTags">
    <vt:lpwstr/>
  </property>
</Properties>
</file>