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DIN Next Bold Italics" panose="020B08030202030C0203" pitchFamily="34" charset="77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94611" autoAdjust="0"/>
  </p:normalViewPr>
  <p:slideViewPr>
    <p:cSldViewPr>
      <p:cViewPr varScale="1">
        <p:scale>
          <a:sx n="73" d="100"/>
          <a:sy n="73" d="100"/>
        </p:scale>
        <p:origin x="5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4393"/>
            <a:ext cx="18301196" cy="10301393"/>
            <a:chOff x="0" y="0"/>
            <a:chExt cx="24401595" cy="13735191"/>
          </a:xfrm>
        </p:grpSpPr>
        <p:sp>
          <p:nvSpPr>
            <p:cNvPr id="3" name="Freeform 3" descr="Afbeelding met publiek, overdekt, Centrum voor uitvoerende kunsten, Theater  Automatisch gegenereerde beschrijving"/>
            <p:cNvSpPr/>
            <p:nvPr/>
          </p:nvSpPr>
          <p:spPr>
            <a:xfrm>
              <a:off x="0" y="0"/>
              <a:ext cx="24401627" cy="13735177"/>
            </a:xfrm>
            <a:custGeom>
              <a:avLst/>
              <a:gdLst/>
              <a:ahLst/>
              <a:cxnLst/>
              <a:rect l="l" t="t" r="r" b="b"/>
              <a:pathLst>
                <a:path w="24401627" h="13735177">
                  <a:moveTo>
                    <a:pt x="0" y="0"/>
                  </a:moveTo>
                  <a:lnTo>
                    <a:pt x="24401627" y="0"/>
                  </a:lnTo>
                  <a:lnTo>
                    <a:pt x="24401627" y="13735177"/>
                  </a:lnTo>
                  <a:lnTo>
                    <a:pt x="0" y="13735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</a:blip>
              <a:stretch>
                <a:fillRect l="-214" t="-7534" b="-1114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150598" y="3410818"/>
            <a:ext cx="7703652" cy="3189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63"/>
              </a:lnSpc>
            </a:pPr>
            <a:r>
              <a:rPr lang="en-US" sz="14802" b="1" i="1">
                <a:solidFill>
                  <a:srgbClr val="FBBA00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WELKOM </a:t>
            </a:r>
          </a:p>
          <a:p>
            <a:pPr algn="l">
              <a:lnSpc>
                <a:spcPts val="5212"/>
              </a:lnSpc>
            </a:pPr>
            <a:r>
              <a:rPr lang="en-US" sz="4343" b="1" i="1">
                <a:solidFill>
                  <a:srgbClr val="FFFFFF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OP DE LEAN &amp; GREEN SUMMIT!</a:t>
            </a:r>
          </a:p>
        </p:txBody>
      </p:sp>
      <p:sp>
        <p:nvSpPr>
          <p:cNvPr id="5" name="Freeform 5"/>
          <p:cNvSpPr/>
          <p:nvPr/>
        </p:nvSpPr>
        <p:spPr>
          <a:xfrm>
            <a:off x="1971343" y="2651597"/>
            <a:ext cx="6066354" cy="4983806"/>
          </a:xfrm>
          <a:custGeom>
            <a:avLst/>
            <a:gdLst/>
            <a:ahLst/>
            <a:cxnLst/>
            <a:rect l="l" t="t" r="r" b="b"/>
            <a:pathLst>
              <a:path w="6066354" h="4983806">
                <a:moveTo>
                  <a:pt x="0" y="0"/>
                </a:moveTo>
                <a:lnTo>
                  <a:pt x="6066354" y="0"/>
                </a:lnTo>
                <a:lnTo>
                  <a:pt x="6066354" y="4983806"/>
                </a:lnTo>
                <a:lnTo>
                  <a:pt x="0" y="49838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 rot="9748476">
            <a:off x="-3639885" y="-8757657"/>
            <a:ext cx="10431941" cy="11319130"/>
            <a:chOff x="0" y="0"/>
            <a:chExt cx="10828340" cy="117492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8341" cy="11749241"/>
            </a:xfrm>
            <a:custGeom>
              <a:avLst/>
              <a:gdLst/>
              <a:ahLst/>
              <a:cxnLst/>
              <a:rect l="l" t="t" r="r" b="b"/>
              <a:pathLst>
                <a:path w="10828341" h="11749241">
                  <a:moveTo>
                    <a:pt x="0" y="0"/>
                  </a:moveTo>
                  <a:lnTo>
                    <a:pt x="10828341" y="0"/>
                  </a:lnTo>
                  <a:lnTo>
                    <a:pt x="10828341" y="11749241"/>
                  </a:lnTo>
                  <a:lnTo>
                    <a:pt x="0" y="11749241"/>
                  </a:lnTo>
                  <a:close/>
                </a:path>
              </a:pathLst>
            </a:custGeom>
            <a:solidFill>
              <a:srgbClr val="26465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0828340" cy="11758766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299623">
            <a:off x="-92407" y="9271405"/>
            <a:ext cx="13857530" cy="11319130"/>
            <a:chOff x="0" y="0"/>
            <a:chExt cx="14384096" cy="117492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84097" cy="11749241"/>
            </a:xfrm>
            <a:custGeom>
              <a:avLst/>
              <a:gdLst/>
              <a:ahLst/>
              <a:cxnLst/>
              <a:rect l="l" t="t" r="r" b="b"/>
              <a:pathLst>
                <a:path w="14384097" h="11749241">
                  <a:moveTo>
                    <a:pt x="0" y="0"/>
                  </a:moveTo>
                  <a:lnTo>
                    <a:pt x="14384097" y="0"/>
                  </a:lnTo>
                  <a:lnTo>
                    <a:pt x="14384097" y="11749241"/>
                  </a:lnTo>
                  <a:lnTo>
                    <a:pt x="0" y="11749241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14384096" cy="11758766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9238204">
            <a:off x="10533720" y="9634281"/>
            <a:ext cx="10431941" cy="11319130"/>
            <a:chOff x="0" y="0"/>
            <a:chExt cx="10828340" cy="117492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828341" cy="11749241"/>
            </a:xfrm>
            <a:custGeom>
              <a:avLst/>
              <a:gdLst/>
              <a:ahLst/>
              <a:cxnLst/>
              <a:rect l="l" t="t" r="r" b="b"/>
              <a:pathLst>
                <a:path w="10828341" h="11749241">
                  <a:moveTo>
                    <a:pt x="0" y="0"/>
                  </a:moveTo>
                  <a:lnTo>
                    <a:pt x="10828341" y="0"/>
                  </a:lnTo>
                  <a:lnTo>
                    <a:pt x="10828341" y="11749241"/>
                  </a:lnTo>
                  <a:lnTo>
                    <a:pt x="0" y="11749241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0828340" cy="11758766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299623">
            <a:off x="16501573" y="-1605196"/>
            <a:ext cx="7278072" cy="3692312"/>
            <a:chOff x="0" y="0"/>
            <a:chExt cx="7554629" cy="3832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554629" cy="3832615"/>
            </a:xfrm>
            <a:custGeom>
              <a:avLst/>
              <a:gdLst/>
              <a:ahLst/>
              <a:cxnLst/>
              <a:rect l="l" t="t" r="r" b="b"/>
              <a:pathLst>
                <a:path w="7554629" h="3832615">
                  <a:moveTo>
                    <a:pt x="0" y="0"/>
                  </a:moveTo>
                  <a:lnTo>
                    <a:pt x="7554629" y="0"/>
                  </a:lnTo>
                  <a:lnTo>
                    <a:pt x="7554629" y="3832615"/>
                  </a:lnTo>
                  <a:lnTo>
                    <a:pt x="0" y="3832615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7554629" cy="3842140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832223">
            <a:off x="-18086778" y="2528129"/>
            <a:ext cx="20857474" cy="13460341"/>
            <a:chOff x="0" y="0"/>
            <a:chExt cx="21650029" cy="139718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50029" cy="13971815"/>
            </a:xfrm>
            <a:custGeom>
              <a:avLst/>
              <a:gdLst/>
              <a:ahLst/>
              <a:cxnLst/>
              <a:rect l="l" t="t" r="r" b="b"/>
              <a:pathLst>
                <a:path w="21650029" h="13971815">
                  <a:moveTo>
                    <a:pt x="0" y="0"/>
                  </a:moveTo>
                  <a:lnTo>
                    <a:pt x="21650029" y="0"/>
                  </a:lnTo>
                  <a:lnTo>
                    <a:pt x="21650029" y="13971815"/>
                  </a:lnTo>
                  <a:lnTo>
                    <a:pt x="0" y="13971815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1650029" cy="13981340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490579">
            <a:off x="16744757" y="-3355133"/>
            <a:ext cx="21552379" cy="6303029"/>
            <a:chOff x="0" y="0"/>
            <a:chExt cx="22211504" cy="64957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211505" cy="6495791"/>
            </a:xfrm>
            <a:custGeom>
              <a:avLst/>
              <a:gdLst/>
              <a:ahLst/>
              <a:cxnLst/>
              <a:rect l="l" t="t" r="r" b="b"/>
              <a:pathLst>
                <a:path w="22211505" h="6495791">
                  <a:moveTo>
                    <a:pt x="0" y="0"/>
                  </a:moveTo>
                  <a:lnTo>
                    <a:pt x="22211505" y="0"/>
                  </a:lnTo>
                  <a:lnTo>
                    <a:pt x="22211505" y="6495791"/>
                  </a:lnTo>
                  <a:lnTo>
                    <a:pt x="0" y="6495791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2211504" cy="6505316"/>
            </a:xfrm>
            <a:prstGeom prst="rect">
              <a:avLst/>
            </a:prstGeom>
          </p:spPr>
          <p:txBody>
            <a:bodyPr lIns="6502" tIns="6502" rIns="6502" bIns="6502" rtlCol="0" anchor="ctr"/>
            <a:lstStyle/>
            <a:p>
              <a:pPr algn="ctr">
                <a:lnSpc>
                  <a:spcPts val="25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96358" y="1937821"/>
            <a:ext cx="17095283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</a:pPr>
            <a:r>
              <a:rPr lang="en-US" sz="8401" b="1" i="1">
                <a:solidFill>
                  <a:srgbClr val="FBBA00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MAAK ER EEN MOOIE DAG VAN!</a:t>
            </a:r>
          </a:p>
        </p:txBody>
      </p:sp>
      <p:sp>
        <p:nvSpPr>
          <p:cNvPr id="9" name="Freeform 9"/>
          <p:cNvSpPr/>
          <p:nvPr/>
        </p:nvSpPr>
        <p:spPr>
          <a:xfrm>
            <a:off x="6862742" y="4448448"/>
            <a:ext cx="4562517" cy="3748330"/>
          </a:xfrm>
          <a:custGeom>
            <a:avLst/>
            <a:gdLst/>
            <a:ahLst/>
            <a:cxnLst/>
            <a:rect l="l" t="t" r="r" b="b"/>
            <a:pathLst>
              <a:path w="4562517" h="3748330">
                <a:moveTo>
                  <a:pt x="0" y="0"/>
                </a:moveTo>
                <a:lnTo>
                  <a:pt x="4562516" y="0"/>
                </a:lnTo>
                <a:lnTo>
                  <a:pt x="4562516" y="3748331"/>
                </a:lnTo>
                <a:lnTo>
                  <a:pt x="0" y="3748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135809">
            <a:off x="-4330180" y="-13942588"/>
            <a:ext cx="20857474" cy="14331912"/>
            <a:chOff x="0" y="0"/>
            <a:chExt cx="21650029" cy="148765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50029" cy="14876504"/>
            </a:xfrm>
            <a:custGeom>
              <a:avLst/>
              <a:gdLst/>
              <a:ahLst/>
              <a:cxnLst/>
              <a:rect l="l" t="t" r="r" b="b"/>
              <a:pathLst>
                <a:path w="21650029" h="14876504">
                  <a:moveTo>
                    <a:pt x="0" y="0"/>
                  </a:moveTo>
                  <a:lnTo>
                    <a:pt x="21650029" y="0"/>
                  </a:lnTo>
                  <a:lnTo>
                    <a:pt x="21650029" y="14876504"/>
                  </a:lnTo>
                  <a:lnTo>
                    <a:pt x="0" y="14876504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1650029" cy="14886030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490579">
            <a:off x="-1462639" y="8652262"/>
            <a:ext cx="21552379" cy="4768555"/>
            <a:chOff x="0" y="0"/>
            <a:chExt cx="22211504" cy="49143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211505" cy="4914389"/>
            </a:xfrm>
            <a:custGeom>
              <a:avLst/>
              <a:gdLst/>
              <a:ahLst/>
              <a:cxnLst/>
              <a:rect l="l" t="t" r="r" b="b"/>
              <a:pathLst>
                <a:path w="22211505" h="4914389">
                  <a:moveTo>
                    <a:pt x="0" y="0"/>
                  </a:moveTo>
                  <a:lnTo>
                    <a:pt x="22211505" y="0"/>
                  </a:lnTo>
                  <a:lnTo>
                    <a:pt x="22211505" y="4914389"/>
                  </a:lnTo>
                  <a:lnTo>
                    <a:pt x="0" y="4914389"/>
                  </a:lnTo>
                  <a:close/>
                </a:path>
              </a:pathLst>
            </a:custGeom>
            <a:solidFill>
              <a:srgbClr val="26465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2211504" cy="4923914"/>
            </a:xfrm>
            <a:prstGeom prst="rect">
              <a:avLst/>
            </a:prstGeom>
          </p:spPr>
          <p:txBody>
            <a:bodyPr lIns="6502" tIns="6502" rIns="6502" bIns="6502" rtlCol="0" anchor="ctr"/>
            <a:lstStyle/>
            <a:p>
              <a:pPr algn="ctr">
                <a:lnSpc>
                  <a:spcPts val="2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808171" y="-108259"/>
            <a:ext cx="7353659" cy="10884518"/>
            <a:chOff x="0" y="0"/>
            <a:chExt cx="913746" cy="13524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3746" cy="1352482"/>
            </a:xfrm>
            <a:custGeom>
              <a:avLst/>
              <a:gdLst/>
              <a:ahLst/>
              <a:cxnLst/>
              <a:rect l="l" t="t" r="r" b="b"/>
              <a:pathLst>
                <a:path w="913746" h="1352482">
                  <a:moveTo>
                    <a:pt x="0" y="0"/>
                  </a:moveTo>
                  <a:lnTo>
                    <a:pt x="913746" y="0"/>
                  </a:lnTo>
                  <a:lnTo>
                    <a:pt x="913746" y="1352482"/>
                  </a:lnTo>
                  <a:lnTo>
                    <a:pt x="0" y="1352482"/>
                  </a:lnTo>
                  <a:close/>
                </a:path>
              </a:pathLst>
            </a:custGeom>
            <a:blipFill>
              <a:blip r:embed="rId2"/>
              <a:stretch>
                <a:fillRect t="-137" b="-13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9863265">
            <a:off x="-367068" y="9913342"/>
            <a:ext cx="20857474" cy="14331912"/>
            <a:chOff x="0" y="0"/>
            <a:chExt cx="21650029" cy="148765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50029" cy="14876504"/>
            </a:xfrm>
            <a:custGeom>
              <a:avLst/>
              <a:gdLst/>
              <a:ahLst/>
              <a:cxnLst/>
              <a:rect l="l" t="t" r="r" b="b"/>
              <a:pathLst>
                <a:path w="21650029" h="14876504">
                  <a:moveTo>
                    <a:pt x="0" y="0"/>
                  </a:moveTo>
                  <a:lnTo>
                    <a:pt x="21650029" y="0"/>
                  </a:lnTo>
                  <a:lnTo>
                    <a:pt x="21650029" y="14876504"/>
                  </a:lnTo>
                  <a:lnTo>
                    <a:pt x="0" y="14876504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1650029" cy="14886030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9182731">
            <a:off x="6383679" y="-7600000"/>
            <a:ext cx="18246090" cy="6512384"/>
            <a:chOff x="0" y="0"/>
            <a:chExt cx="18804101" cy="67115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804102" cy="6711549"/>
            </a:xfrm>
            <a:custGeom>
              <a:avLst/>
              <a:gdLst/>
              <a:ahLst/>
              <a:cxnLst/>
              <a:rect l="l" t="t" r="r" b="b"/>
              <a:pathLst>
                <a:path w="18804102" h="6711549">
                  <a:moveTo>
                    <a:pt x="0" y="0"/>
                  </a:moveTo>
                  <a:lnTo>
                    <a:pt x="18804102" y="0"/>
                  </a:lnTo>
                  <a:lnTo>
                    <a:pt x="18804102" y="6711549"/>
                  </a:lnTo>
                  <a:lnTo>
                    <a:pt x="0" y="6711549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8804101" cy="6721074"/>
            </a:xfrm>
            <a:prstGeom prst="rect">
              <a:avLst/>
            </a:prstGeom>
          </p:spPr>
          <p:txBody>
            <a:bodyPr lIns="6502" tIns="6502" rIns="6502" bIns="6502" rtlCol="0" anchor="ctr"/>
            <a:lstStyle/>
            <a:p>
              <a:pPr algn="ctr">
                <a:lnSpc>
                  <a:spcPts val="25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96358" y="3529012"/>
            <a:ext cx="17095283" cy="299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0"/>
              </a:lnSpc>
            </a:pPr>
            <a:r>
              <a:rPr lang="en-US" sz="12100" b="1" i="1">
                <a:solidFill>
                  <a:srgbClr val="FBBA00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TOGETHER WE MOVE</a:t>
            </a:r>
          </a:p>
          <a:p>
            <a:pPr algn="ctr">
              <a:lnSpc>
                <a:spcPts val="7200"/>
              </a:lnSpc>
            </a:pPr>
            <a:r>
              <a:rPr lang="en-US" sz="6000" b="1" i="1">
                <a:solidFill>
                  <a:srgbClr val="FBBA00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Thema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87941" y="-6150332"/>
            <a:ext cx="20329947" cy="11319130"/>
            <a:chOff x="0" y="0"/>
            <a:chExt cx="21102456" cy="117492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02456" cy="11749241"/>
            </a:xfrm>
            <a:custGeom>
              <a:avLst/>
              <a:gdLst/>
              <a:ahLst/>
              <a:cxnLst/>
              <a:rect l="l" t="t" r="r" b="b"/>
              <a:pathLst>
                <a:path w="21102456" h="11749241">
                  <a:moveTo>
                    <a:pt x="0" y="0"/>
                  </a:moveTo>
                  <a:lnTo>
                    <a:pt x="21102456" y="0"/>
                  </a:lnTo>
                  <a:lnTo>
                    <a:pt x="21102456" y="11749241"/>
                  </a:lnTo>
                  <a:lnTo>
                    <a:pt x="0" y="11749241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1102456" cy="11758766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9748476">
            <a:off x="-8820186" y="-7074854"/>
            <a:ext cx="10431941" cy="11319130"/>
            <a:chOff x="0" y="0"/>
            <a:chExt cx="10828340" cy="117492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28341" cy="11749241"/>
            </a:xfrm>
            <a:custGeom>
              <a:avLst/>
              <a:gdLst/>
              <a:ahLst/>
              <a:cxnLst/>
              <a:rect l="l" t="t" r="r" b="b"/>
              <a:pathLst>
                <a:path w="10828341" h="11749241">
                  <a:moveTo>
                    <a:pt x="0" y="0"/>
                  </a:moveTo>
                  <a:lnTo>
                    <a:pt x="10828341" y="0"/>
                  </a:lnTo>
                  <a:lnTo>
                    <a:pt x="10828341" y="11749241"/>
                  </a:lnTo>
                  <a:lnTo>
                    <a:pt x="0" y="11749241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828340" cy="11758766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15297" y="5610258"/>
            <a:ext cx="1315066" cy="1315066"/>
          </a:xfrm>
          <a:custGeom>
            <a:avLst/>
            <a:gdLst/>
            <a:ahLst/>
            <a:cxnLst/>
            <a:rect l="l" t="t" r="r" b="b"/>
            <a:pathLst>
              <a:path w="1315066" h="1315066">
                <a:moveTo>
                  <a:pt x="0" y="0"/>
                </a:moveTo>
                <a:lnTo>
                  <a:pt x="1315066" y="0"/>
                </a:lnTo>
                <a:lnTo>
                  <a:pt x="1315066" y="1315066"/>
                </a:lnTo>
                <a:lnTo>
                  <a:pt x="0" y="13150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4262399" y="5368823"/>
            <a:ext cx="1556501" cy="1556501"/>
          </a:xfrm>
          <a:custGeom>
            <a:avLst/>
            <a:gdLst/>
            <a:ahLst/>
            <a:cxnLst/>
            <a:rect l="l" t="t" r="r" b="b"/>
            <a:pathLst>
              <a:path w="1556501" h="1556501">
                <a:moveTo>
                  <a:pt x="0" y="0"/>
                </a:moveTo>
                <a:lnTo>
                  <a:pt x="1556502" y="0"/>
                </a:lnTo>
                <a:lnTo>
                  <a:pt x="1556502" y="1556501"/>
                </a:lnTo>
                <a:lnTo>
                  <a:pt x="0" y="15565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/>
          <p:nvPr/>
        </p:nvSpPr>
        <p:spPr>
          <a:xfrm>
            <a:off x="14239473" y="8581090"/>
            <a:ext cx="2298582" cy="846587"/>
          </a:xfrm>
          <a:custGeom>
            <a:avLst/>
            <a:gdLst/>
            <a:ahLst/>
            <a:cxnLst/>
            <a:rect l="l" t="t" r="r" b="b"/>
            <a:pathLst>
              <a:path w="2298582" h="846587">
                <a:moveTo>
                  <a:pt x="0" y="0"/>
                </a:moveTo>
                <a:lnTo>
                  <a:pt x="2298582" y="0"/>
                </a:lnTo>
                <a:lnTo>
                  <a:pt x="2298582" y="846587"/>
                </a:lnTo>
                <a:lnTo>
                  <a:pt x="0" y="846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>
          <a:xfrm>
            <a:off x="10132284" y="5972718"/>
            <a:ext cx="2298582" cy="486759"/>
          </a:xfrm>
          <a:custGeom>
            <a:avLst/>
            <a:gdLst/>
            <a:ahLst/>
            <a:cxnLst/>
            <a:rect l="l" t="t" r="r" b="b"/>
            <a:pathLst>
              <a:path w="2298582" h="486759">
                <a:moveTo>
                  <a:pt x="0" y="0"/>
                </a:moveTo>
                <a:lnTo>
                  <a:pt x="2298582" y="0"/>
                </a:lnTo>
                <a:lnTo>
                  <a:pt x="2298582" y="486759"/>
                </a:lnTo>
                <a:lnTo>
                  <a:pt x="0" y="486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/>
          <p:nvPr/>
        </p:nvSpPr>
        <p:spPr>
          <a:xfrm>
            <a:off x="13591472" y="5685317"/>
            <a:ext cx="3083465" cy="923513"/>
          </a:xfrm>
          <a:custGeom>
            <a:avLst/>
            <a:gdLst/>
            <a:ahLst/>
            <a:cxnLst/>
            <a:rect l="l" t="t" r="r" b="b"/>
            <a:pathLst>
              <a:path w="3083465" h="923513">
                <a:moveTo>
                  <a:pt x="0" y="0"/>
                </a:moveTo>
                <a:lnTo>
                  <a:pt x="3083465" y="0"/>
                </a:lnTo>
                <a:lnTo>
                  <a:pt x="3083465" y="923513"/>
                </a:lnTo>
                <a:lnTo>
                  <a:pt x="0" y="9235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Freeform 13"/>
          <p:cNvSpPr/>
          <p:nvPr/>
        </p:nvSpPr>
        <p:spPr>
          <a:xfrm>
            <a:off x="1518273" y="7121025"/>
            <a:ext cx="3111264" cy="873209"/>
          </a:xfrm>
          <a:custGeom>
            <a:avLst/>
            <a:gdLst/>
            <a:ahLst/>
            <a:cxnLst/>
            <a:rect l="l" t="t" r="r" b="b"/>
            <a:pathLst>
              <a:path w="3111264" h="873209">
                <a:moveTo>
                  <a:pt x="0" y="0"/>
                </a:moveTo>
                <a:lnTo>
                  <a:pt x="3111264" y="0"/>
                </a:lnTo>
                <a:lnTo>
                  <a:pt x="3111264" y="873209"/>
                </a:lnTo>
                <a:lnTo>
                  <a:pt x="0" y="8732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reeform 14"/>
          <p:cNvSpPr/>
          <p:nvPr/>
        </p:nvSpPr>
        <p:spPr>
          <a:xfrm>
            <a:off x="5402866" y="6770968"/>
            <a:ext cx="3146644" cy="1573322"/>
          </a:xfrm>
          <a:custGeom>
            <a:avLst/>
            <a:gdLst/>
            <a:ahLst/>
            <a:cxnLst/>
            <a:rect l="l" t="t" r="r" b="b"/>
            <a:pathLst>
              <a:path w="3146644" h="1573322">
                <a:moveTo>
                  <a:pt x="0" y="0"/>
                </a:moveTo>
                <a:lnTo>
                  <a:pt x="3146643" y="0"/>
                </a:lnTo>
                <a:lnTo>
                  <a:pt x="3146643" y="1573322"/>
                </a:lnTo>
                <a:lnTo>
                  <a:pt x="0" y="15733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/>
          <p:nvPr/>
        </p:nvSpPr>
        <p:spPr>
          <a:xfrm>
            <a:off x="1198584" y="8426287"/>
            <a:ext cx="3551082" cy="1091958"/>
          </a:xfrm>
          <a:custGeom>
            <a:avLst/>
            <a:gdLst/>
            <a:ahLst/>
            <a:cxnLst/>
            <a:rect l="l" t="t" r="r" b="b"/>
            <a:pathLst>
              <a:path w="3551082" h="1091958">
                <a:moveTo>
                  <a:pt x="0" y="0"/>
                </a:moveTo>
                <a:lnTo>
                  <a:pt x="3551082" y="0"/>
                </a:lnTo>
                <a:lnTo>
                  <a:pt x="3551082" y="1091957"/>
                </a:lnTo>
                <a:lnTo>
                  <a:pt x="0" y="10919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Freeform 16"/>
          <p:cNvSpPr/>
          <p:nvPr/>
        </p:nvSpPr>
        <p:spPr>
          <a:xfrm>
            <a:off x="5402866" y="8214054"/>
            <a:ext cx="4252697" cy="1475284"/>
          </a:xfrm>
          <a:custGeom>
            <a:avLst/>
            <a:gdLst/>
            <a:ahLst/>
            <a:cxnLst/>
            <a:rect l="l" t="t" r="r" b="b"/>
            <a:pathLst>
              <a:path w="4252697" h="1475284">
                <a:moveTo>
                  <a:pt x="0" y="0"/>
                </a:moveTo>
                <a:lnTo>
                  <a:pt x="4252697" y="0"/>
                </a:lnTo>
                <a:lnTo>
                  <a:pt x="4252697" y="1475284"/>
                </a:lnTo>
                <a:lnTo>
                  <a:pt x="0" y="1475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7"/>
          <p:cNvSpPr/>
          <p:nvPr/>
        </p:nvSpPr>
        <p:spPr>
          <a:xfrm>
            <a:off x="10027843" y="8148673"/>
            <a:ext cx="3149109" cy="1606046"/>
          </a:xfrm>
          <a:custGeom>
            <a:avLst/>
            <a:gdLst/>
            <a:ahLst/>
            <a:cxnLst/>
            <a:rect l="l" t="t" r="r" b="b"/>
            <a:pathLst>
              <a:path w="3149109" h="1606046">
                <a:moveTo>
                  <a:pt x="0" y="0"/>
                </a:moveTo>
                <a:lnTo>
                  <a:pt x="3149109" y="0"/>
                </a:lnTo>
                <a:lnTo>
                  <a:pt x="3149109" y="1606046"/>
                </a:lnTo>
                <a:lnTo>
                  <a:pt x="0" y="160604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Freeform 18"/>
          <p:cNvSpPr/>
          <p:nvPr/>
        </p:nvSpPr>
        <p:spPr>
          <a:xfrm>
            <a:off x="6207582" y="5552257"/>
            <a:ext cx="3186434" cy="1327681"/>
          </a:xfrm>
          <a:custGeom>
            <a:avLst/>
            <a:gdLst/>
            <a:ahLst/>
            <a:cxnLst/>
            <a:rect l="l" t="t" r="r" b="b"/>
            <a:pathLst>
              <a:path w="3186434" h="1327681">
                <a:moveTo>
                  <a:pt x="0" y="0"/>
                </a:moveTo>
                <a:lnTo>
                  <a:pt x="3186434" y="0"/>
                </a:lnTo>
                <a:lnTo>
                  <a:pt x="3186434" y="1327681"/>
                </a:lnTo>
                <a:lnTo>
                  <a:pt x="0" y="132768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Freeform 19"/>
          <p:cNvSpPr/>
          <p:nvPr/>
        </p:nvSpPr>
        <p:spPr>
          <a:xfrm>
            <a:off x="6559169" y="665911"/>
            <a:ext cx="5169662" cy="4051723"/>
          </a:xfrm>
          <a:custGeom>
            <a:avLst/>
            <a:gdLst/>
            <a:ahLst/>
            <a:cxnLst/>
            <a:rect l="l" t="t" r="r" b="b"/>
            <a:pathLst>
              <a:path w="5169662" h="4051723">
                <a:moveTo>
                  <a:pt x="0" y="0"/>
                </a:moveTo>
                <a:lnTo>
                  <a:pt x="5169662" y="0"/>
                </a:lnTo>
                <a:lnTo>
                  <a:pt x="5169662" y="4051722"/>
                </a:lnTo>
                <a:lnTo>
                  <a:pt x="0" y="405172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0" name="Freeform 20"/>
          <p:cNvSpPr/>
          <p:nvPr/>
        </p:nvSpPr>
        <p:spPr>
          <a:xfrm>
            <a:off x="13591472" y="7121025"/>
            <a:ext cx="3313453" cy="945715"/>
          </a:xfrm>
          <a:custGeom>
            <a:avLst/>
            <a:gdLst/>
            <a:ahLst/>
            <a:cxnLst/>
            <a:rect l="l" t="t" r="r" b="b"/>
            <a:pathLst>
              <a:path w="3313453" h="945715">
                <a:moveTo>
                  <a:pt x="0" y="0"/>
                </a:moveTo>
                <a:lnTo>
                  <a:pt x="3313453" y="0"/>
                </a:lnTo>
                <a:lnTo>
                  <a:pt x="3313453" y="945715"/>
                </a:lnTo>
                <a:lnTo>
                  <a:pt x="0" y="9457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21"/>
          <p:cNvSpPr/>
          <p:nvPr/>
        </p:nvSpPr>
        <p:spPr>
          <a:xfrm>
            <a:off x="9711559" y="7121025"/>
            <a:ext cx="2721888" cy="777682"/>
          </a:xfrm>
          <a:custGeom>
            <a:avLst/>
            <a:gdLst/>
            <a:ahLst/>
            <a:cxnLst/>
            <a:rect l="l" t="t" r="r" b="b"/>
            <a:pathLst>
              <a:path w="2721888" h="777682">
                <a:moveTo>
                  <a:pt x="0" y="0"/>
                </a:moveTo>
                <a:lnTo>
                  <a:pt x="2721888" y="0"/>
                </a:lnTo>
                <a:lnTo>
                  <a:pt x="2721888" y="777682"/>
                </a:lnTo>
                <a:lnTo>
                  <a:pt x="0" y="77768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6358" y="3529013"/>
            <a:ext cx="17095283" cy="299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0"/>
              </a:lnSpc>
            </a:pPr>
            <a:r>
              <a:rPr lang="en-US" sz="12100" b="1" i="1">
                <a:solidFill>
                  <a:srgbClr val="FBA536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HOOGTEPUNTEN</a:t>
            </a:r>
          </a:p>
          <a:p>
            <a:pPr algn="ctr">
              <a:lnSpc>
                <a:spcPts val="7202"/>
              </a:lnSpc>
            </a:pPr>
            <a:r>
              <a:rPr lang="en-US" sz="6001" b="1" i="1">
                <a:solidFill>
                  <a:srgbClr val="FBA536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Lean &amp; Green Nederland</a:t>
            </a:r>
          </a:p>
        </p:txBody>
      </p:sp>
      <p:grpSp>
        <p:nvGrpSpPr>
          <p:cNvPr id="3" name="Group 3"/>
          <p:cNvGrpSpPr/>
          <p:nvPr/>
        </p:nvGrpSpPr>
        <p:grpSpPr>
          <a:xfrm rot="9748476">
            <a:off x="-4619612" y="-7886788"/>
            <a:ext cx="10431941" cy="11319130"/>
            <a:chOff x="0" y="0"/>
            <a:chExt cx="10828340" cy="11749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8341" cy="11749241"/>
            </a:xfrm>
            <a:custGeom>
              <a:avLst/>
              <a:gdLst/>
              <a:ahLst/>
              <a:cxnLst/>
              <a:rect l="l" t="t" r="r" b="b"/>
              <a:pathLst>
                <a:path w="10828341" h="11749241">
                  <a:moveTo>
                    <a:pt x="0" y="0"/>
                  </a:moveTo>
                  <a:lnTo>
                    <a:pt x="10828341" y="0"/>
                  </a:lnTo>
                  <a:lnTo>
                    <a:pt x="10828341" y="11749241"/>
                  </a:lnTo>
                  <a:lnTo>
                    <a:pt x="0" y="11749241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0828340" cy="11758766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9748476">
            <a:off x="17284178" y="2336681"/>
            <a:ext cx="10431941" cy="11319130"/>
            <a:chOff x="0" y="0"/>
            <a:chExt cx="10828340" cy="117492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8341" cy="11749241"/>
            </a:xfrm>
            <a:custGeom>
              <a:avLst/>
              <a:gdLst/>
              <a:ahLst/>
              <a:cxnLst/>
              <a:rect l="l" t="t" r="r" b="b"/>
              <a:pathLst>
                <a:path w="10828341" h="11749241">
                  <a:moveTo>
                    <a:pt x="0" y="0"/>
                  </a:moveTo>
                  <a:lnTo>
                    <a:pt x="10828341" y="0"/>
                  </a:lnTo>
                  <a:lnTo>
                    <a:pt x="10828341" y="11749241"/>
                  </a:lnTo>
                  <a:lnTo>
                    <a:pt x="0" y="11749241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0828340" cy="11758766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6358" y="3529013"/>
            <a:ext cx="17095283" cy="299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0"/>
              </a:lnSpc>
            </a:pPr>
            <a:r>
              <a:rPr lang="en-US" sz="12100" b="1" i="1">
                <a:solidFill>
                  <a:srgbClr val="FBBA00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DIEDERIK SAMSON</a:t>
            </a:r>
          </a:p>
          <a:p>
            <a:pPr algn="ctr">
              <a:lnSpc>
                <a:spcPts val="7202"/>
              </a:lnSpc>
            </a:pPr>
            <a:r>
              <a:rPr lang="en-US" sz="6001" b="1" i="1">
                <a:solidFill>
                  <a:srgbClr val="FBBA00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Keynote</a:t>
            </a:r>
          </a:p>
        </p:txBody>
      </p:sp>
      <p:grpSp>
        <p:nvGrpSpPr>
          <p:cNvPr id="3" name="Group 3"/>
          <p:cNvGrpSpPr/>
          <p:nvPr/>
        </p:nvGrpSpPr>
        <p:grpSpPr>
          <a:xfrm rot="9748476">
            <a:off x="15029753" y="-6107248"/>
            <a:ext cx="10431941" cy="11319130"/>
            <a:chOff x="0" y="0"/>
            <a:chExt cx="10828340" cy="11749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8341" cy="11749241"/>
            </a:xfrm>
            <a:custGeom>
              <a:avLst/>
              <a:gdLst/>
              <a:ahLst/>
              <a:cxnLst/>
              <a:rect l="l" t="t" r="r" b="b"/>
              <a:pathLst>
                <a:path w="10828341" h="11749241">
                  <a:moveTo>
                    <a:pt x="0" y="0"/>
                  </a:moveTo>
                  <a:lnTo>
                    <a:pt x="10828341" y="0"/>
                  </a:lnTo>
                  <a:lnTo>
                    <a:pt x="10828341" y="11749241"/>
                  </a:lnTo>
                  <a:lnTo>
                    <a:pt x="0" y="11749241"/>
                  </a:lnTo>
                  <a:close/>
                </a:path>
              </a:pathLst>
            </a:custGeom>
            <a:solidFill>
              <a:srgbClr val="26465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0828340" cy="11758766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9748476">
            <a:off x="-3187719" y="7827843"/>
            <a:ext cx="10431941" cy="11319130"/>
            <a:chOff x="0" y="0"/>
            <a:chExt cx="10828340" cy="117492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8341" cy="11749241"/>
            </a:xfrm>
            <a:custGeom>
              <a:avLst/>
              <a:gdLst/>
              <a:ahLst/>
              <a:cxnLst/>
              <a:rect l="l" t="t" r="r" b="b"/>
              <a:pathLst>
                <a:path w="10828341" h="11749241">
                  <a:moveTo>
                    <a:pt x="0" y="0"/>
                  </a:moveTo>
                  <a:lnTo>
                    <a:pt x="10828341" y="0"/>
                  </a:lnTo>
                  <a:lnTo>
                    <a:pt x="10828341" y="11749241"/>
                  </a:lnTo>
                  <a:lnTo>
                    <a:pt x="0" y="11749241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0828340" cy="11758766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61033" y="2282072"/>
            <a:ext cx="6965934" cy="5722855"/>
          </a:xfrm>
          <a:custGeom>
            <a:avLst/>
            <a:gdLst/>
            <a:ahLst/>
            <a:cxnLst/>
            <a:rect l="l" t="t" r="r" b="b"/>
            <a:pathLst>
              <a:path w="6965934" h="5722855">
                <a:moveTo>
                  <a:pt x="0" y="0"/>
                </a:moveTo>
                <a:lnTo>
                  <a:pt x="6965934" y="0"/>
                </a:lnTo>
                <a:lnTo>
                  <a:pt x="6965934" y="5722856"/>
                </a:lnTo>
                <a:lnTo>
                  <a:pt x="0" y="572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 rot="944375">
            <a:off x="-8981896" y="-14777682"/>
            <a:ext cx="24179781" cy="14331912"/>
            <a:chOff x="0" y="0"/>
            <a:chExt cx="25098578" cy="148765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098578" cy="14876504"/>
            </a:xfrm>
            <a:custGeom>
              <a:avLst/>
              <a:gdLst/>
              <a:ahLst/>
              <a:cxnLst/>
              <a:rect l="l" t="t" r="r" b="b"/>
              <a:pathLst>
                <a:path w="25098578" h="14876504">
                  <a:moveTo>
                    <a:pt x="0" y="0"/>
                  </a:moveTo>
                  <a:lnTo>
                    <a:pt x="25098578" y="0"/>
                  </a:lnTo>
                  <a:lnTo>
                    <a:pt x="25098578" y="14876504"/>
                  </a:lnTo>
                  <a:lnTo>
                    <a:pt x="0" y="14876504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5098578" cy="14886030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490579">
            <a:off x="-4522631" y="9513279"/>
            <a:ext cx="21552379" cy="4768555"/>
            <a:chOff x="0" y="0"/>
            <a:chExt cx="22211504" cy="49143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211505" cy="4914389"/>
            </a:xfrm>
            <a:custGeom>
              <a:avLst/>
              <a:gdLst/>
              <a:ahLst/>
              <a:cxnLst/>
              <a:rect l="l" t="t" r="r" b="b"/>
              <a:pathLst>
                <a:path w="22211505" h="4914389">
                  <a:moveTo>
                    <a:pt x="0" y="0"/>
                  </a:moveTo>
                  <a:lnTo>
                    <a:pt x="22211505" y="0"/>
                  </a:lnTo>
                  <a:lnTo>
                    <a:pt x="22211505" y="4914389"/>
                  </a:lnTo>
                  <a:lnTo>
                    <a:pt x="0" y="4914389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2211504" cy="4923914"/>
            </a:xfrm>
            <a:prstGeom prst="rect">
              <a:avLst/>
            </a:prstGeom>
          </p:spPr>
          <p:txBody>
            <a:bodyPr lIns="6502" tIns="6502" rIns="6502" bIns="6502" rtlCol="0" anchor="ctr"/>
            <a:lstStyle/>
            <a:p>
              <a:pPr algn="ctr">
                <a:lnSpc>
                  <a:spcPts val="25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6358" y="3529012"/>
            <a:ext cx="17095283" cy="299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0"/>
              </a:lnSpc>
            </a:pPr>
            <a:r>
              <a:rPr lang="en-US" sz="12100" b="1" i="1">
                <a:solidFill>
                  <a:srgbClr val="FBBA00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PROGRAMMA</a:t>
            </a:r>
          </a:p>
          <a:p>
            <a:pPr algn="ctr">
              <a:lnSpc>
                <a:spcPts val="7202"/>
              </a:lnSpc>
            </a:pPr>
            <a:r>
              <a:rPr lang="en-US" sz="6001" b="1" i="1">
                <a:solidFill>
                  <a:srgbClr val="FBBA00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Lean &amp; Green Summit</a:t>
            </a:r>
          </a:p>
        </p:txBody>
      </p:sp>
      <p:grpSp>
        <p:nvGrpSpPr>
          <p:cNvPr id="3" name="Group 3"/>
          <p:cNvGrpSpPr/>
          <p:nvPr/>
        </p:nvGrpSpPr>
        <p:grpSpPr>
          <a:xfrm rot="1135809">
            <a:off x="-15480052" y="-11961912"/>
            <a:ext cx="20857474" cy="14331912"/>
            <a:chOff x="0" y="0"/>
            <a:chExt cx="21650029" cy="148765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50029" cy="14876504"/>
            </a:xfrm>
            <a:custGeom>
              <a:avLst/>
              <a:gdLst/>
              <a:ahLst/>
              <a:cxnLst/>
              <a:rect l="l" t="t" r="r" b="b"/>
              <a:pathLst>
                <a:path w="21650029" h="14876504">
                  <a:moveTo>
                    <a:pt x="0" y="0"/>
                  </a:moveTo>
                  <a:lnTo>
                    <a:pt x="21650029" y="0"/>
                  </a:lnTo>
                  <a:lnTo>
                    <a:pt x="21650029" y="14876504"/>
                  </a:lnTo>
                  <a:lnTo>
                    <a:pt x="0" y="14876504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1650029" cy="14886030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490579">
            <a:off x="10283869" y="6874023"/>
            <a:ext cx="21552379" cy="4768555"/>
            <a:chOff x="0" y="0"/>
            <a:chExt cx="22211504" cy="49143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211505" cy="4914389"/>
            </a:xfrm>
            <a:custGeom>
              <a:avLst/>
              <a:gdLst/>
              <a:ahLst/>
              <a:cxnLst/>
              <a:rect l="l" t="t" r="r" b="b"/>
              <a:pathLst>
                <a:path w="22211505" h="4914389">
                  <a:moveTo>
                    <a:pt x="0" y="0"/>
                  </a:moveTo>
                  <a:lnTo>
                    <a:pt x="22211505" y="0"/>
                  </a:lnTo>
                  <a:lnTo>
                    <a:pt x="22211505" y="4914389"/>
                  </a:lnTo>
                  <a:lnTo>
                    <a:pt x="0" y="4914389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2211504" cy="4923914"/>
            </a:xfrm>
            <a:prstGeom prst="rect">
              <a:avLst/>
            </a:prstGeom>
          </p:spPr>
          <p:txBody>
            <a:bodyPr lIns="6502" tIns="6502" rIns="6502" bIns="6502" rtlCol="0" anchor="ctr"/>
            <a:lstStyle/>
            <a:p>
              <a:pPr algn="ctr">
                <a:lnSpc>
                  <a:spcPts val="25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6358" y="3986213"/>
            <a:ext cx="17095283" cy="2076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0"/>
              </a:lnSpc>
            </a:pPr>
            <a:r>
              <a:rPr lang="en-US" sz="12100" b="1" i="1">
                <a:solidFill>
                  <a:srgbClr val="FBBA00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CHALLENGE</a:t>
            </a:r>
          </a:p>
        </p:txBody>
      </p:sp>
      <p:grpSp>
        <p:nvGrpSpPr>
          <p:cNvPr id="3" name="Group 3"/>
          <p:cNvGrpSpPr/>
          <p:nvPr/>
        </p:nvGrpSpPr>
        <p:grpSpPr>
          <a:xfrm rot="1135809">
            <a:off x="17375515" y="-4026099"/>
            <a:ext cx="20857474" cy="14331912"/>
            <a:chOff x="0" y="0"/>
            <a:chExt cx="21650029" cy="148765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50029" cy="14876504"/>
            </a:xfrm>
            <a:custGeom>
              <a:avLst/>
              <a:gdLst/>
              <a:ahLst/>
              <a:cxnLst/>
              <a:rect l="l" t="t" r="r" b="b"/>
              <a:pathLst>
                <a:path w="21650029" h="14876504">
                  <a:moveTo>
                    <a:pt x="0" y="0"/>
                  </a:moveTo>
                  <a:lnTo>
                    <a:pt x="21650029" y="0"/>
                  </a:lnTo>
                  <a:lnTo>
                    <a:pt x="21650029" y="14876504"/>
                  </a:lnTo>
                  <a:lnTo>
                    <a:pt x="0" y="14876504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1650029" cy="14886030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490579">
            <a:off x="-17625182" y="3983156"/>
            <a:ext cx="21552379" cy="10068743"/>
            <a:chOff x="0" y="0"/>
            <a:chExt cx="22211504" cy="103766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211505" cy="10376670"/>
            </a:xfrm>
            <a:custGeom>
              <a:avLst/>
              <a:gdLst/>
              <a:ahLst/>
              <a:cxnLst/>
              <a:rect l="l" t="t" r="r" b="b"/>
              <a:pathLst>
                <a:path w="22211505" h="10376670">
                  <a:moveTo>
                    <a:pt x="0" y="0"/>
                  </a:moveTo>
                  <a:lnTo>
                    <a:pt x="22211505" y="0"/>
                  </a:lnTo>
                  <a:lnTo>
                    <a:pt x="22211505" y="10376670"/>
                  </a:lnTo>
                  <a:lnTo>
                    <a:pt x="0" y="10376670"/>
                  </a:lnTo>
                  <a:close/>
                </a:path>
              </a:pathLst>
            </a:custGeom>
            <a:solidFill>
              <a:srgbClr val="26465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2211504" cy="10386195"/>
            </a:xfrm>
            <a:prstGeom prst="rect">
              <a:avLst/>
            </a:prstGeom>
          </p:spPr>
          <p:txBody>
            <a:bodyPr lIns="6502" tIns="6502" rIns="6502" bIns="6502" rtlCol="0" anchor="ctr"/>
            <a:lstStyle/>
            <a:p>
              <a:pPr algn="ctr">
                <a:lnSpc>
                  <a:spcPts val="25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0DF00A87CBBE4C8CD9A1468D3FF216" ma:contentTypeVersion="19" ma:contentTypeDescription="Een nieuw document maken." ma:contentTypeScope="" ma:versionID="4b5d8921dadd06c32f7e9e923e27b5a8">
  <xsd:schema xmlns:xsd="http://www.w3.org/2001/XMLSchema" xmlns:xs="http://www.w3.org/2001/XMLSchema" xmlns:p="http://schemas.microsoft.com/office/2006/metadata/properties" xmlns:ns2="68ee22ab-3f18-481f-bd99-894791353098" xmlns:ns3="ebd6202d-b24a-4f29-9a13-8fb6e2ab5e4c" targetNamespace="http://schemas.microsoft.com/office/2006/metadata/properties" ma:root="true" ma:fieldsID="4c4b18e52aaacfb20b7d5402b6fcb196" ns2:_="" ns3:_="">
    <xsd:import namespace="68ee22ab-3f18-481f-bd99-894791353098"/>
    <xsd:import namespace="ebd6202d-b24a-4f29-9a13-8fb6e2ab5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e22ab-3f18-481f-bd99-894791353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aa6de86-0b56-40c5-bde1-372edbdf9f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6202d-b24a-4f29-9a13-8fb6e2ab5e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4ae572-47c4-49d1-b452-750d8dca7209}" ma:internalName="TaxCatchAll" ma:showField="CatchAllData" ma:web="ebd6202d-b24a-4f29-9a13-8fb6e2ab5e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ee22ab-3f18-481f-bd99-894791353098">
      <Terms xmlns="http://schemas.microsoft.com/office/infopath/2007/PartnerControls"/>
    </lcf76f155ced4ddcb4097134ff3c332f>
    <TaxCatchAll xmlns="ebd6202d-b24a-4f29-9a13-8fb6e2ab5e4c" xsi:nil="true"/>
  </documentManagement>
</p:properties>
</file>

<file path=customXml/itemProps1.xml><?xml version="1.0" encoding="utf-8"?>
<ds:datastoreItem xmlns:ds="http://schemas.openxmlformats.org/officeDocument/2006/customXml" ds:itemID="{C78F66C3-8221-408D-B6D1-291E9238106C}"/>
</file>

<file path=customXml/itemProps2.xml><?xml version="1.0" encoding="utf-8"?>
<ds:datastoreItem xmlns:ds="http://schemas.openxmlformats.org/officeDocument/2006/customXml" ds:itemID="{F2ED6B0D-C491-46BB-8C91-DBD615BBD83E}"/>
</file>

<file path=customXml/itemProps3.xml><?xml version="1.0" encoding="utf-8"?>
<ds:datastoreItem xmlns:ds="http://schemas.openxmlformats.org/officeDocument/2006/customXml" ds:itemID="{655FBED3-A8BD-40CD-BC67-FEF7AC5CCE98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Macintosh PowerPoint</Application>
  <PresentationFormat>Aangepast</PresentationFormat>
  <Paragraphs>12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Calibri</vt:lpstr>
      <vt:lpstr>DIN Next Bold Italics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Summit Plenair</dc:title>
  <cp:lastModifiedBy>Jan van Nunen | Connekt | Lean &amp; Green</cp:lastModifiedBy>
  <cp:revision>2</cp:revision>
  <dcterms:created xsi:type="dcterms:W3CDTF">2006-08-16T00:00:00Z</dcterms:created>
  <dcterms:modified xsi:type="dcterms:W3CDTF">2025-11-24T08:47:15Z</dcterms:modified>
  <dc:identifier>DAG5DKQJhtE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0x010100B70DF00A87CBBE4C8CD9A1468D3FF216</vt:lpwstr>
  </property>
</Properties>
</file>